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1492" r:id="rId3"/>
    <p:sldId id="1493" r:id="rId4"/>
    <p:sldId id="1494" r:id="rId5"/>
    <p:sldId id="1495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08761"/>
    <a:srgbClr val="BBE0E3"/>
    <a:srgbClr val="F0877C"/>
    <a:srgbClr val="8CC7A3"/>
    <a:srgbClr val="CC5C34"/>
    <a:srgbClr val="DFD9B7"/>
    <a:srgbClr val="74A79E"/>
    <a:srgbClr val="F2A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5"/>
    <p:restoredTop sz="94660"/>
  </p:normalViewPr>
  <p:slideViewPr>
    <p:cSldViewPr showGuides="1">
      <p:cViewPr>
        <p:scale>
          <a:sx n="75" d="100"/>
          <a:sy n="75" d="100"/>
        </p:scale>
        <p:origin x="-78" y="84"/>
      </p:cViewPr>
      <p:guideLst>
        <p:guide orient="horz" pos="2141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1D18-567C-4D93-BD95-73B0FBD069FA}" type="datetime1">
              <a:rPr kumimoji="0" lang="zh-CN" altLang="en-US" sz="126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65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基础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kern="1200" cap="none" spc="0" normalizeH="0" baseline="0" noProof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本科</a:t>
            </a:r>
            <a:endParaRPr kumimoji="0" lang="zh-CN" altLang="en-US" sz="14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85049" y="1381196"/>
            <a:ext cx="7220373" cy="69313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717" tIns="25858" rIns="51717" bIns="2585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45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高学历：</a:t>
            </a:r>
            <a:r>
              <a:rPr kumimoji="0" lang="zh-CN" altLang="en-US" sz="284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博士团队</a:t>
            </a:r>
            <a:endParaRPr kumimoji="0" lang="zh-CN" altLang="en-US" sz="313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n-ea"/>
              <a:cs typeface="+mn-cs"/>
              <a:sym typeface="+mn-ea"/>
            </a:endParaRPr>
          </a:p>
        </p:txBody>
      </p:sp>
      <p:pic>
        <p:nvPicPr>
          <p:cNvPr id="96259" name="图片 4" descr="焦争鸣主任"/>
          <p:cNvPicPr>
            <a:picLocks noChangeAspect="1"/>
          </p:cNvPicPr>
          <p:nvPr/>
        </p:nvPicPr>
        <p:blipFill>
          <a:blip r:embed="rId1" cstate="print"/>
          <a:srcRect t="7410"/>
          <a:stretch>
            <a:fillRect/>
          </a:stretch>
        </p:blipFill>
        <p:spPr>
          <a:xfrm>
            <a:off x="2729653" y="2165774"/>
            <a:ext cx="2366151" cy="37862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0" name="文本框 5"/>
          <p:cNvSpPr txBox="1"/>
          <p:nvPr/>
        </p:nvSpPr>
        <p:spPr>
          <a:xfrm>
            <a:off x="4989407" y="2353169"/>
            <a:ext cx="1760220" cy="3411502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</a:rPr>
              <a:t>焦争鸣 </a:t>
            </a:r>
            <a:r>
              <a:rPr lang="zh-CN" altLang="zh-CN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河南师范大学</a:t>
            </a:r>
            <a:endParaRPr lang="zh-CN" altLang="zh-CN" sz="2275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教授 博士 </a:t>
            </a:r>
            <a:r>
              <a:rPr lang="zh-CN" altLang="zh-CN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硕士生导师</a:t>
            </a:r>
            <a:endParaRPr lang="zh-CN" altLang="en-US" sz="1990" b="1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zh-CN" sz="2275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zh-CN" sz="227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950" y="58288"/>
            <a:ext cx="8856980" cy="993907"/>
            <a:chOff x="107950" y="58288"/>
            <a:chExt cx="8856980" cy="993907"/>
          </a:xfrm>
        </p:grpSpPr>
        <p:grpSp>
          <p:nvGrpSpPr>
            <p:cNvPr id="7" name="组合 10"/>
            <p:cNvGrpSpPr/>
            <p:nvPr/>
          </p:nvGrpSpPr>
          <p:grpSpPr>
            <a:xfrm>
              <a:off x="141288" y="58288"/>
              <a:ext cx="3874855" cy="637922"/>
              <a:chOff x="281827" y="232494"/>
              <a:chExt cx="5166473" cy="850562"/>
            </a:xfrm>
            <a:solidFill>
              <a:schemeClr val="bg1"/>
            </a:solidFill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27" y="232494"/>
                <a:ext cx="930605" cy="821616"/>
              </a:xfrm>
              <a:prstGeom prst="rect">
                <a:avLst/>
              </a:prstGeom>
              <a:grpFill/>
            </p:spPr>
          </p:pic>
          <p:pic>
            <p:nvPicPr>
              <p:cNvPr id="10" name="图片 9" descr="校名-红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899" y="304569"/>
                <a:ext cx="3619500" cy="42643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10"/>
              <p:cNvSpPr/>
              <p:nvPr/>
            </p:nvSpPr>
            <p:spPr>
              <a:xfrm>
                <a:off x="1390643" y="807889"/>
                <a:ext cx="4057657" cy="27516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zh-CN" sz="750" b="1" kern="900" spc="-30" dirty="0" err="1">
                    <a:latin typeface="Arial" panose="020B0604020202020204" pitchFamily="34" charset="0"/>
                    <a:ea typeface="宋体" panose="02010600030101010101" pitchFamily="2" charset="-122"/>
                  </a:rPr>
                  <a:t>Shengda</a:t>
                </a:r>
                <a:r>
                  <a:rPr lang="en-US" altLang="zh-CN" sz="750" b="1" kern="900" spc="-30" dirty="0">
                    <a:latin typeface="Arial" panose="020B0604020202020204" pitchFamily="34" charset="0"/>
                    <a:ea typeface="宋体" panose="02010600030101010101" pitchFamily="2" charset="-122"/>
                  </a:rPr>
                  <a:t> Trade Economics &amp; Management  College of Zhengzhou </a:t>
                </a:r>
                <a:endParaRPr lang="zh-CN" altLang="en-US" sz="750" dirty="0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V="1">
              <a:off x="107950" y="981075"/>
              <a:ext cx="8856980" cy="71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4420330" y="129788"/>
            <a:ext cx="17678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7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2400" b="1" dirty="0">
                <a:solidFill>
                  <a:srgbClr val="0077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</a:t>
            </a:r>
            <a:endParaRPr lang="zh-CN" altLang="zh-CN" sz="2400" b="1" dirty="0">
              <a:solidFill>
                <a:srgbClr val="0077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36978" y="1381196"/>
            <a:ext cx="7219245" cy="69313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717" tIns="25858" rIns="51717" bIns="2585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45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高学历：</a:t>
            </a:r>
            <a:r>
              <a:rPr kumimoji="0" lang="zh-CN" altLang="en-US" sz="284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博士团队</a:t>
            </a:r>
            <a:endParaRPr kumimoji="0" lang="zh-CN" altLang="en-US" sz="313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n-ea"/>
              <a:cs typeface="+mn-cs"/>
              <a:sym typeface="+mn-ea"/>
            </a:endParaRPr>
          </a:p>
        </p:txBody>
      </p:sp>
      <p:pic>
        <p:nvPicPr>
          <p:cNvPr id="97283" name="内容占位符 3" descr="蔡国梁"/>
          <p:cNvPicPr>
            <a:picLocks noChangeAspect="1"/>
          </p:cNvPicPr>
          <p:nvPr/>
        </p:nvPicPr>
        <p:blipFill>
          <a:blip r:embed="rId1" cstate="print"/>
          <a:srcRect l="20399" r="14339"/>
          <a:stretch>
            <a:fillRect/>
          </a:stretch>
        </p:blipFill>
        <p:spPr>
          <a:xfrm>
            <a:off x="936978" y="2148840"/>
            <a:ext cx="2239716" cy="36090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4" name="TextBox 6"/>
          <p:cNvSpPr txBox="1"/>
          <p:nvPr/>
        </p:nvSpPr>
        <p:spPr>
          <a:xfrm>
            <a:off x="2863709" y="2365587"/>
            <a:ext cx="1760220" cy="3174436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</a:rPr>
              <a:t>蔡国梁 </a:t>
            </a: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江苏大学 </a:t>
            </a:r>
            <a:endParaRPr lang="zh-CN" altLang="en-US" sz="227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教授 博士 </a:t>
            </a: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</a:rPr>
              <a:t>硕士生导师</a:t>
            </a:r>
            <a:b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27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7285" name="内容占位符 3" descr="李益发博士"/>
          <p:cNvPicPr>
            <a:picLocks noChangeAspect="1"/>
          </p:cNvPicPr>
          <p:nvPr/>
        </p:nvPicPr>
        <p:blipFill>
          <a:blip r:embed="rId2" cstate="print"/>
          <a:srcRect l="33923" r="30511"/>
          <a:stretch>
            <a:fillRect/>
          </a:stretch>
        </p:blipFill>
        <p:spPr>
          <a:xfrm>
            <a:off x="5049520" y="2193996"/>
            <a:ext cx="1877342" cy="35187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6" name="矩形 5"/>
          <p:cNvSpPr/>
          <p:nvPr/>
        </p:nvSpPr>
        <p:spPr>
          <a:xfrm>
            <a:off x="7211907" y="2074333"/>
            <a:ext cx="1234440" cy="3869831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</a:rPr>
              <a:t>李益发 </a:t>
            </a: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解放军信息工程大学</a:t>
            </a:r>
            <a:endParaRPr lang="zh-CN" altLang="en-US" sz="2275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副教授 博士 硕士生导师 </a:t>
            </a:r>
            <a:endParaRPr lang="zh-CN" altLang="en-US" sz="2275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7950" y="58288"/>
            <a:ext cx="8856980" cy="993907"/>
            <a:chOff x="107950" y="58288"/>
            <a:chExt cx="8856980" cy="993907"/>
          </a:xfrm>
        </p:grpSpPr>
        <p:grpSp>
          <p:nvGrpSpPr>
            <p:cNvPr id="9" name="组合 10"/>
            <p:cNvGrpSpPr/>
            <p:nvPr/>
          </p:nvGrpSpPr>
          <p:grpSpPr>
            <a:xfrm>
              <a:off x="141288" y="58288"/>
              <a:ext cx="3874855" cy="637922"/>
              <a:chOff x="281827" y="232494"/>
              <a:chExt cx="5166473" cy="850562"/>
            </a:xfrm>
            <a:solidFill>
              <a:schemeClr val="bg1"/>
            </a:solidFill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27" y="232494"/>
                <a:ext cx="930605" cy="821616"/>
              </a:xfrm>
              <a:prstGeom prst="rect">
                <a:avLst/>
              </a:prstGeom>
              <a:grpFill/>
            </p:spPr>
          </p:pic>
          <p:pic>
            <p:nvPicPr>
              <p:cNvPr id="12" name="图片 11" descr="校名-红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899" y="304569"/>
                <a:ext cx="3619500" cy="42643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矩形 12"/>
              <p:cNvSpPr/>
              <p:nvPr/>
            </p:nvSpPr>
            <p:spPr>
              <a:xfrm>
                <a:off x="1390643" y="807889"/>
                <a:ext cx="4057657" cy="27516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zh-CN" sz="750" b="1" kern="900" spc="-30" dirty="0" err="1">
                    <a:latin typeface="Arial" panose="020B0604020202020204" pitchFamily="34" charset="0"/>
                    <a:ea typeface="宋体" panose="02010600030101010101" pitchFamily="2" charset="-122"/>
                  </a:rPr>
                  <a:t>Shengda</a:t>
                </a:r>
                <a:r>
                  <a:rPr lang="en-US" altLang="zh-CN" sz="750" b="1" kern="900" spc="-30" dirty="0">
                    <a:latin typeface="Arial" panose="020B0604020202020204" pitchFamily="34" charset="0"/>
                    <a:ea typeface="宋体" panose="02010600030101010101" pitchFamily="2" charset="-122"/>
                  </a:rPr>
                  <a:t> Trade Economics &amp; Management  College of Zhengzhou </a:t>
                </a:r>
                <a:endParaRPr lang="zh-CN" altLang="en-US" sz="750" dirty="0"/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 flipV="1">
              <a:off x="107950" y="981075"/>
              <a:ext cx="8856980" cy="71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4420330" y="129788"/>
            <a:ext cx="17678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7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2400" b="1" dirty="0">
                <a:solidFill>
                  <a:srgbClr val="0077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</a:t>
            </a:r>
            <a:endParaRPr lang="zh-CN" altLang="zh-CN" sz="2400" b="1" dirty="0">
              <a:solidFill>
                <a:srgbClr val="0077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36978" y="1381196"/>
            <a:ext cx="7219245" cy="69313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717" tIns="25858" rIns="51717" bIns="2585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45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高学历：</a:t>
            </a:r>
            <a:r>
              <a:rPr kumimoji="0" lang="zh-CN" altLang="en-US" sz="284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博士团队</a:t>
            </a:r>
            <a:endParaRPr kumimoji="0" lang="zh-CN" altLang="en-US" sz="313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n-ea"/>
              <a:cs typeface="+mn-cs"/>
              <a:sym typeface="+mn-ea"/>
            </a:endParaRPr>
          </a:p>
        </p:txBody>
      </p:sp>
      <p:pic>
        <p:nvPicPr>
          <p:cNvPr id="98307" name="内容占位符 3" descr="刘如玉博士"/>
          <p:cNvPicPr>
            <a:picLocks noChangeAspect="1"/>
          </p:cNvPicPr>
          <p:nvPr/>
        </p:nvPicPr>
        <p:blipFill>
          <a:blip r:embed="rId1" cstate="print"/>
          <a:srcRect l="21964" r="35863"/>
          <a:stretch>
            <a:fillRect/>
          </a:stretch>
        </p:blipFill>
        <p:spPr>
          <a:xfrm>
            <a:off x="1075831" y="2252698"/>
            <a:ext cx="1984587" cy="3229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08" name="矩形 5"/>
          <p:cNvSpPr/>
          <p:nvPr/>
        </p:nvSpPr>
        <p:spPr>
          <a:xfrm>
            <a:off x="2495762" y="2160129"/>
            <a:ext cx="1795145" cy="3869831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刘如玉 解放军信息工程大学</a:t>
            </a:r>
            <a:endParaRPr lang="zh-CN" altLang="en-US" sz="2275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副教授 博士 硕士生导师 </a:t>
            </a:r>
            <a:endParaRPr lang="zh-CN" altLang="en-US" sz="2275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sz="2275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2275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98309" name="内容占位符 10" descr="IMG_0055"/>
          <p:cNvPicPr>
            <a:picLocks noChangeAspect="1"/>
          </p:cNvPicPr>
          <p:nvPr/>
        </p:nvPicPr>
        <p:blipFill>
          <a:blip r:embed="rId2" cstate="print"/>
          <a:srcRect l="31725" r="26639"/>
          <a:stretch>
            <a:fillRect/>
          </a:stretch>
        </p:blipFill>
        <p:spPr>
          <a:xfrm>
            <a:off x="4795520" y="2252698"/>
            <a:ext cx="2011680" cy="3218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10" name="矩形 5"/>
          <p:cNvSpPr/>
          <p:nvPr/>
        </p:nvSpPr>
        <p:spPr>
          <a:xfrm>
            <a:off x="6514042" y="2252698"/>
            <a:ext cx="1444625" cy="321846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</a:rPr>
              <a:t>刘宏 </a:t>
            </a: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廊坊武警指挥学院</a:t>
            </a:r>
            <a:endParaRPr lang="zh-CN" altLang="en-US" sz="2275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</a:rPr>
              <a:t>教授 博士 </a:t>
            </a: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硕士生导师</a:t>
            </a: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b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275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7950" y="58288"/>
            <a:ext cx="8856980" cy="993907"/>
            <a:chOff x="107950" y="58288"/>
            <a:chExt cx="8856980" cy="993907"/>
          </a:xfrm>
        </p:grpSpPr>
        <p:grpSp>
          <p:nvGrpSpPr>
            <p:cNvPr id="9" name="组合 10"/>
            <p:cNvGrpSpPr/>
            <p:nvPr/>
          </p:nvGrpSpPr>
          <p:grpSpPr>
            <a:xfrm>
              <a:off x="141288" y="58288"/>
              <a:ext cx="3874855" cy="637922"/>
              <a:chOff x="281827" y="232494"/>
              <a:chExt cx="5166473" cy="850562"/>
            </a:xfrm>
            <a:solidFill>
              <a:schemeClr val="bg1"/>
            </a:solidFill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27" y="232494"/>
                <a:ext cx="930605" cy="821616"/>
              </a:xfrm>
              <a:prstGeom prst="rect">
                <a:avLst/>
              </a:prstGeom>
              <a:grpFill/>
            </p:spPr>
          </p:pic>
          <p:pic>
            <p:nvPicPr>
              <p:cNvPr id="12" name="图片 11" descr="校名-红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899" y="304569"/>
                <a:ext cx="3619500" cy="42643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矩形 12"/>
              <p:cNvSpPr/>
              <p:nvPr/>
            </p:nvSpPr>
            <p:spPr>
              <a:xfrm>
                <a:off x="1390643" y="807889"/>
                <a:ext cx="4057657" cy="27516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zh-CN" sz="750" b="1" kern="900" spc="-30" dirty="0" err="1">
                    <a:latin typeface="Arial" panose="020B0604020202020204" pitchFamily="34" charset="0"/>
                    <a:ea typeface="宋体" panose="02010600030101010101" pitchFamily="2" charset="-122"/>
                  </a:rPr>
                  <a:t>Shengda</a:t>
                </a:r>
                <a:r>
                  <a:rPr lang="en-US" altLang="zh-CN" sz="750" b="1" kern="900" spc="-30" dirty="0">
                    <a:latin typeface="Arial" panose="020B0604020202020204" pitchFamily="34" charset="0"/>
                    <a:ea typeface="宋体" panose="02010600030101010101" pitchFamily="2" charset="-122"/>
                  </a:rPr>
                  <a:t> Trade Economics &amp; Management  College of Zhengzhou </a:t>
                </a:r>
                <a:endParaRPr lang="zh-CN" altLang="en-US" sz="750" dirty="0"/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 flipV="1">
              <a:off x="107950" y="981075"/>
              <a:ext cx="8856980" cy="71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4420330" y="129788"/>
            <a:ext cx="17678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7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2400" b="1" dirty="0">
                <a:solidFill>
                  <a:srgbClr val="0077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</a:t>
            </a:r>
            <a:endParaRPr lang="zh-CN" altLang="zh-CN" sz="2400" b="1" dirty="0">
              <a:solidFill>
                <a:srgbClr val="0077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61813" y="1534724"/>
            <a:ext cx="7220373" cy="69313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717" tIns="25858" rIns="51717" bIns="2585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45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高学历：</a:t>
            </a:r>
            <a:r>
              <a:rPr kumimoji="0" lang="zh-CN" altLang="en-US" sz="284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博士团队</a:t>
            </a:r>
            <a:endParaRPr kumimoji="0" lang="zh-CN" altLang="en-US" sz="2845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0156" y="2457027"/>
            <a:ext cx="1234440" cy="318346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7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邓书显 </a:t>
            </a:r>
            <a:r>
              <a:rPr kumimoji="0" lang="zh-CN" altLang="en-US" sz="227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东华大学</a:t>
            </a:r>
            <a:endParaRPr kumimoji="0" lang="zh-CN" altLang="en-US" sz="227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7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教授 博士 硕士生导师 </a:t>
            </a:r>
            <a:endParaRPr kumimoji="0" lang="zh-CN" altLang="en-US" sz="22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99332" name="Picture 2"/>
          <p:cNvPicPr>
            <a:picLocks noChangeAspect="1"/>
          </p:cNvPicPr>
          <p:nvPr/>
        </p:nvPicPr>
        <p:blipFill>
          <a:blip r:embed="rId1" cstate="print"/>
          <a:srcRect l="12134" r="38683"/>
          <a:stretch>
            <a:fillRect/>
          </a:stretch>
        </p:blipFill>
        <p:spPr>
          <a:xfrm>
            <a:off x="1149209" y="2501053"/>
            <a:ext cx="2029742" cy="30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1156" y="2916484"/>
            <a:ext cx="1697849" cy="22645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4" name="矩形 4"/>
          <p:cNvSpPr/>
          <p:nvPr/>
        </p:nvSpPr>
        <p:spPr>
          <a:xfrm>
            <a:off x="6870982" y="2227862"/>
            <a:ext cx="1234440" cy="383709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魏保军 解放军信息工程大学</a:t>
            </a:r>
            <a:endParaRPr lang="zh-CN" altLang="en-US" sz="2275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275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副教授 博士 硕士生导师</a:t>
            </a:r>
            <a:endParaRPr lang="zh-CN" altLang="en-US" sz="2275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7950" y="58288"/>
            <a:ext cx="8856980" cy="993907"/>
            <a:chOff x="107950" y="58288"/>
            <a:chExt cx="8856980" cy="993907"/>
          </a:xfrm>
        </p:grpSpPr>
        <p:grpSp>
          <p:nvGrpSpPr>
            <p:cNvPr id="9" name="组合 10"/>
            <p:cNvGrpSpPr/>
            <p:nvPr/>
          </p:nvGrpSpPr>
          <p:grpSpPr>
            <a:xfrm>
              <a:off x="141288" y="58288"/>
              <a:ext cx="3874855" cy="637922"/>
              <a:chOff x="281827" y="232494"/>
              <a:chExt cx="5166473" cy="850562"/>
            </a:xfrm>
            <a:solidFill>
              <a:schemeClr val="bg1"/>
            </a:solidFill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27" y="232494"/>
                <a:ext cx="930605" cy="821616"/>
              </a:xfrm>
              <a:prstGeom prst="rect">
                <a:avLst/>
              </a:prstGeom>
              <a:grpFill/>
            </p:spPr>
          </p:pic>
          <p:pic>
            <p:nvPicPr>
              <p:cNvPr id="12" name="图片 11" descr="校名-红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899" y="304569"/>
                <a:ext cx="3619500" cy="42643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矩形 12"/>
              <p:cNvSpPr/>
              <p:nvPr/>
            </p:nvSpPr>
            <p:spPr>
              <a:xfrm>
                <a:off x="1390643" y="807889"/>
                <a:ext cx="4057657" cy="27516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zh-CN" sz="750" b="1" kern="900" spc="-30" dirty="0" err="1">
                    <a:latin typeface="Arial" panose="020B0604020202020204" pitchFamily="34" charset="0"/>
                    <a:ea typeface="宋体" panose="02010600030101010101" pitchFamily="2" charset="-122"/>
                  </a:rPr>
                  <a:t>Shengda</a:t>
                </a:r>
                <a:r>
                  <a:rPr lang="en-US" altLang="zh-CN" sz="750" b="1" kern="900" spc="-30" dirty="0">
                    <a:latin typeface="Arial" panose="020B0604020202020204" pitchFamily="34" charset="0"/>
                    <a:ea typeface="宋体" panose="02010600030101010101" pitchFamily="2" charset="-122"/>
                  </a:rPr>
                  <a:t> Trade Economics &amp; Management  College of Zhengzhou </a:t>
                </a:r>
                <a:endParaRPr lang="zh-CN" altLang="en-US" sz="750" dirty="0"/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 flipV="1">
              <a:off x="107950" y="981075"/>
              <a:ext cx="8856980" cy="71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4420330" y="129788"/>
            <a:ext cx="17678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7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2400" b="1" dirty="0">
                <a:solidFill>
                  <a:srgbClr val="0077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</a:t>
            </a:r>
            <a:endParaRPr lang="zh-CN" altLang="zh-CN" sz="2400" b="1" dirty="0">
              <a:solidFill>
                <a:srgbClr val="0077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WPS 演示</Application>
  <PresentationFormat>全屏显示(4:3)</PresentationFormat>
  <Paragraphs>48</Paragraphs>
  <Slides>4</Slides>
  <Notes>21</Notes>
  <HiddenSlides>3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楷体</vt:lpstr>
      <vt:lpstr>微软雅黑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热烈欢迎教育部评估专家  莅临XXX学院检查指导工作!</dc:title>
  <dc:creator>Administrator</dc:creator>
  <cp:lastModifiedBy>Administrator</cp:lastModifiedBy>
  <cp:revision>512</cp:revision>
  <dcterms:created xsi:type="dcterms:W3CDTF">2017-05-02T07:06:00Z</dcterms:created>
  <dcterms:modified xsi:type="dcterms:W3CDTF">2018-04-20T04:37:14Z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  <property fmtid="{D5CDD505-2E9C-101B-9397-08002B2CF9AE}" pid="3" name="KSORubyTemplateID">
    <vt:lpwstr>2</vt:lpwstr>
  </property>
</Properties>
</file>